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151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BEA7A-D420-4891-8FDF-A05AD63EB94C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A2A1A-D310-4CCA-AAC6-F044A1D686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A2A1A-D310-4CCA-AAC6-F044A1D686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b="1" dirty="0" smtClean="0"/>
              <a:t>VISUAL BASIC</a:t>
            </a:r>
            <a:endParaRPr lang="en-US" sz="9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800" b="1" dirty="0" smtClean="0">
                <a:solidFill>
                  <a:schemeClr val="tx1"/>
                </a:solidFill>
              </a:rPr>
              <a:t>IDE</a:t>
            </a:r>
            <a:endParaRPr lang="en-US" sz="8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Menu Bar: It contains a standard command like: File, Edit, View, Window, Help menus, and specific command such as: Project, Format, or Debug menus.</a:t>
            </a:r>
          </a:p>
          <a:p>
            <a:r>
              <a:rPr lang="en-US" dirty="0" smtClean="0"/>
              <a:t>Toolbar: it contains the most commonly used commands (button), if clicked an action represented by that button is carried out.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ToolBox</a:t>
            </a:r>
            <a:r>
              <a:rPr lang="en-US" dirty="0" smtClean="0"/>
              <a:t>: it contains a collection of tools that are needed for project design.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Form Designer: it is a window for each form to customize the designed interface of the application. Using the form designer, the user can add controls, graphics, and text to create the desired form appearance.</a:t>
            </a:r>
          </a:p>
          <a:p>
            <a:r>
              <a:rPr lang="en-US" dirty="0" smtClean="0"/>
              <a:t>Properties Window: it is a List of properties settings for a selected form or a control. These properties are characteristics (such as size, visible, or color) of the selected object it provides an easy way to set properties.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Project Explorer Window: it is a list of the forms and modules for the current projects. </a:t>
            </a:r>
            <a:r>
              <a:rPr lang="en-US" dirty="0" err="1" smtClean="0"/>
              <a:t>lt</a:t>
            </a:r>
            <a:r>
              <a:rPr lang="en-US" dirty="0" smtClean="0"/>
              <a:t> is a hierarchical tree- branch structure, where the project at top of tree and other parts like forms ,modules) descend from this tree. </a:t>
            </a:r>
          </a:p>
          <a:p>
            <a:r>
              <a:rPr lang="en-US" dirty="0" smtClean="0"/>
              <a:t>Form Layout Window: The Form Layout window is a small screen. Which is used to reposition the form of the application so that it appears in proper place when project is run. </a:t>
            </a:r>
          </a:p>
          <a:p>
            <a:r>
              <a:rPr lang="en-US" dirty="0" smtClean="0"/>
              <a:t> Code Editor Window: Code Editor Window is used to write a VB code for an application. For each form there is a separate code editor window. It is displayed when user clicks on form or object in form.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NEW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an Application The title of program includes the name of project, and when the user first starts the program it takes a defaulted value (</a:t>
            </a:r>
            <a:r>
              <a:rPr lang="en-US" dirty="0" err="1" smtClean="0"/>
              <a:t>projectl</a:t>
            </a:r>
            <a:r>
              <a:rPr lang="en-US" dirty="0" smtClean="0"/>
              <a:t>).</a:t>
            </a:r>
          </a:p>
          <a:p>
            <a:r>
              <a:rPr lang="en-US" dirty="0" smtClean="0"/>
              <a:t>It also includes resize 5 icons.</a:t>
            </a:r>
          </a:p>
          <a:p>
            <a:r>
              <a:rPr lang="en-US" dirty="0" smtClean="0"/>
              <a:t> The following steps are required to create an application in Visual Basic 6.0: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NEW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Select type of project New or Exciting. </a:t>
            </a:r>
          </a:p>
          <a:p>
            <a:r>
              <a:rPr lang="en-US" dirty="0" smtClean="0"/>
              <a:t>A form automatically appears in the form design .The basis for any application's interface is the form that user should create.</a:t>
            </a:r>
          </a:p>
          <a:p>
            <a:r>
              <a:rPr lang="en-US" dirty="0" smtClean="0"/>
              <a:t> User can add other forms to the project (to add another form select project menu&gt;add form). </a:t>
            </a:r>
          </a:p>
          <a:p>
            <a:r>
              <a:rPr lang="en-US" dirty="0" smtClean="0"/>
              <a:t>. To add objects (controls) to the form use the </a:t>
            </a:r>
            <a:r>
              <a:rPr lang="en-US" dirty="0" err="1" smtClean="0"/>
              <a:t>ToolBox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Set the properties for the objects through properties window</a:t>
            </a:r>
          </a:p>
          <a:p>
            <a:r>
              <a:rPr lang="en-US" dirty="0" smtClean="0"/>
              <a:t>Write code. The Visual Basic Code consists of statements, and declarations.</a:t>
            </a:r>
          </a:p>
          <a:p>
            <a:r>
              <a:rPr lang="en-US" dirty="0" smtClean="0"/>
              <a:t>The code for an application can be written on the Code Editor window. In this window user can view and edit quickly any of the code.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NEW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Run the Application. </a:t>
            </a:r>
          </a:p>
          <a:p>
            <a:r>
              <a:rPr lang="en-US" dirty="0" smtClean="0"/>
              <a:t>To run the application, click the Start button on the toolbar, or press F5. 6. Stop. </a:t>
            </a:r>
          </a:p>
          <a:p>
            <a:r>
              <a:rPr lang="en-US" dirty="0" smtClean="0"/>
              <a:t>To stop running the application and return to visual basic program click on stop button in tool bar.  Check if there is an error, return to step 3 ,otherwise continue. </a:t>
            </a:r>
          </a:p>
          <a:p>
            <a:r>
              <a:rPr lang="en-US" dirty="0" smtClean="0"/>
              <a:t> Save project. </a:t>
            </a:r>
          </a:p>
          <a:p>
            <a:r>
              <a:rPr lang="en-US" dirty="0" smtClean="0"/>
              <a:t>Exit.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539</Words>
  <Application>Microsoft Office PowerPoint</Application>
  <PresentationFormat>On-screen Show (4:3)</PresentationFormat>
  <Paragraphs>32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VISUAL BASIC</vt:lpstr>
      <vt:lpstr>COMPONENTS OF IDE</vt:lpstr>
      <vt:lpstr>COMPONENTS OF IDE</vt:lpstr>
      <vt:lpstr>COMPONENTS OF IDE</vt:lpstr>
      <vt:lpstr>OPEN NEW PROJECT</vt:lpstr>
      <vt:lpstr>OPEN NEW PROJECT</vt:lpstr>
      <vt:lpstr>OPEN NEW PROJECT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BASIC</dc:title>
  <dc:creator>Dell</dc:creator>
  <cp:lastModifiedBy>Dell</cp:lastModifiedBy>
  <cp:revision>6</cp:revision>
  <dcterms:created xsi:type="dcterms:W3CDTF">2006-08-16T00:00:00Z</dcterms:created>
  <dcterms:modified xsi:type="dcterms:W3CDTF">2022-07-19T18:22:05Z</dcterms:modified>
</cp:coreProperties>
</file>